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A73DB-674A-41AF-82A7-D4ADF01A4EDD}" v="65" dt="2021-01-30T23:57:13.724"/>
    <p1510:client id="{442515CF-0634-4B35-97C2-417A50C759AB}" v="3" dt="2021-01-30T23:03:10.362"/>
    <p1510:client id="{9E9FCC0F-0A8E-4B07-A4E3-982506087D00}" v="16" dt="2021-01-31T21:45:19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Rodriguez" userId="366be0065ab404bf" providerId="Windows Live" clId="Web-{3CEA73DB-674A-41AF-82A7-D4ADF01A4EDD}"/>
    <pc:docChg chg="modSld sldOrd">
      <pc:chgData name="Luis Rodriguez" userId="366be0065ab404bf" providerId="Windows Live" clId="Web-{3CEA73DB-674A-41AF-82A7-D4ADF01A4EDD}" dt="2021-01-30T23:57:13.724" v="42" actId="20577"/>
      <pc:docMkLst>
        <pc:docMk/>
      </pc:docMkLst>
      <pc:sldChg chg="addSp delSp modSp delAnim">
        <pc:chgData name="Luis Rodriguez" userId="366be0065ab404bf" providerId="Windows Live" clId="Web-{3CEA73DB-674A-41AF-82A7-D4ADF01A4EDD}" dt="2021-01-30T23:33:24.864" v="15" actId="1076"/>
        <pc:sldMkLst>
          <pc:docMk/>
          <pc:sldMk cId="2379166731" sldId="257"/>
        </pc:sldMkLst>
        <pc:picChg chg="del">
          <ac:chgData name="Luis Rodriguez" userId="366be0065ab404bf" providerId="Windows Live" clId="Web-{3CEA73DB-674A-41AF-82A7-D4ADF01A4EDD}" dt="2021-01-30T23:30:55.293" v="1"/>
          <ac:picMkLst>
            <pc:docMk/>
            <pc:sldMk cId="2379166731" sldId="257"/>
            <ac:picMk id="4" creationId="{8C7A6A4B-0323-4AAD-AD51-0E9A6D358CB6}"/>
          </ac:picMkLst>
        </pc:picChg>
        <pc:picChg chg="add del mod">
          <ac:chgData name="Luis Rodriguez" userId="366be0065ab404bf" providerId="Windows Live" clId="Web-{3CEA73DB-674A-41AF-82A7-D4ADF01A4EDD}" dt="2021-01-30T23:33:15.645" v="11"/>
          <ac:picMkLst>
            <pc:docMk/>
            <pc:sldMk cId="2379166731" sldId="257"/>
            <ac:picMk id="5" creationId="{D54D4785-6B6C-4676-B3C5-40654B1F43DD}"/>
          </ac:picMkLst>
        </pc:picChg>
        <pc:picChg chg="add mod">
          <ac:chgData name="Luis Rodriguez" userId="366be0065ab404bf" providerId="Windows Live" clId="Web-{3CEA73DB-674A-41AF-82A7-D4ADF01A4EDD}" dt="2021-01-30T23:33:24.864" v="15" actId="1076"/>
          <ac:picMkLst>
            <pc:docMk/>
            <pc:sldMk cId="2379166731" sldId="257"/>
            <ac:picMk id="6" creationId="{4B0AADE0-3B54-4850-81BE-1DF022A56163}"/>
          </ac:picMkLst>
        </pc:picChg>
        <pc:picChg chg="mod">
          <ac:chgData name="Luis Rodriguez" userId="366be0065ab404bf" providerId="Windows Live" clId="Web-{3CEA73DB-674A-41AF-82A7-D4ADF01A4EDD}" dt="2021-01-30T23:31:57.578" v="8" actId="1076"/>
          <ac:picMkLst>
            <pc:docMk/>
            <pc:sldMk cId="2379166731" sldId="257"/>
            <ac:picMk id="1026" creationId="{D51EDF29-06F2-4C1D-A301-412CD959C252}"/>
          </ac:picMkLst>
        </pc:picChg>
      </pc:sldChg>
      <pc:sldChg chg="addSp addAnim">
        <pc:chgData name="Luis Rodriguez" userId="366be0065ab404bf" providerId="Windows Live" clId="Web-{3CEA73DB-674A-41AF-82A7-D4ADF01A4EDD}" dt="2021-01-30T23:30:49.105" v="0"/>
        <pc:sldMkLst>
          <pc:docMk/>
          <pc:sldMk cId="1926106482" sldId="260"/>
        </pc:sldMkLst>
        <pc:picChg chg="add">
          <ac:chgData name="Luis Rodriguez" userId="366be0065ab404bf" providerId="Windows Live" clId="Web-{3CEA73DB-674A-41AF-82A7-D4ADF01A4EDD}" dt="2021-01-30T23:30:49.105" v="0"/>
          <ac:picMkLst>
            <pc:docMk/>
            <pc:sldMk cId="1926106482" sldId="260"/>
            <ac:picMk id="5" creationId="{7B2171DC-0BA4-4A87-B719-92377A865390}"/>
          </ac:picMkLst>
        </pc:picChg>
      </pc:sldChg>
      <pc:sldChg chg="modSp">
        <pc:chgData name="Luis Rodriguez" userId="366be0065ab404bf" providerId="Windows Live" clId="Web-{3CEA73DB-674A-41AF-82A7-D4ADF01A4EDD}" dt="2021-01-30T23:52:52.366" v="36" actId="20577"/>
        <pc:sldMkLst>
          <pc:docMk/>
          <pc:sldMk cId="768440892" sldId="261"/>
        </pc:sldMkLst>
        <pc:spChg chg="mod">
          <ac:chgData name="Luis Rodriguez" userId="366be0065ab404bf" providerId="Windows Live" clId="Web-{3CEA73DB-674A-41AF-82A7-D4ADF01A4EDD}" dt="2021-01-30T23:52:52.366" v="36" actId="20577"/>
          <ac:spMkLst>
            <pc:docMk/>
            <pc:sldMk cId="768440892" sldId="261"/>
            <ac:spMk id="3" creationId="{584BB33B-D490-4710-968C-C921F94A669D}"/>
          </ac:spMkLst>
        </pc:spChg>
      </pc:sldChg>
      <pc:sldChg chg="modSp ord">
        <pc:chgData name="Luis Rodriguez" userId="366be0065ab404bf" providerId="Windows Live" clId="Web-{3CEA73DB-674A-41AF-82A7-D4ADF01A4EDD}" dt="2021-01-30T23:57:13.724" v="42" actId="20577"/>
        <pc:sldMkLst>
          <pc:docMk/>
          <pc:sldMk cId="3956800040" sldId="263"/>
        </pc:sldMkLst>
        <pc:spChg chg="mod">
          <ac:chgData name="Luis Rodriguez" userId="366be0065ab404bf" providerId="Windows Live" clId="Web-{3CEA73DB-674A-41AF-82A7-D4ADF01A4EDD}" dt="2021-01-30T23:57:13.724" v="42" actId="20577"/>
          <ac:spMkLst>
            <pc:docMk/>
            <pc:sldMk cId="3956800040" sldId="263"/>
            <ac:spMk id="3" creationId="{584BB33B-D490-4710-968C-C921F94A669D}"/>
          </ac:spMkLst>
        </pc:spChg>
      </pc:sldChg>
    </pc:docChg>
  </pc:docChgLst>
  <pc:docChgLst>
    <pc:chgData name="Luis Rodriguez" userId="366be0065ab404bf" providerId="Windows Live" clId="Web-{442515CF-0634-4B35-97C2-417A50C759AB}"/>
    <pc:docChg chg="modSld">
      <pc:chgData name="Luis Rodriguez" userId="366be0065ab404bf" providerId="Windows Live" clId="Web-{442515CF-0634-4B35-97C2-417A50C759AB}" dt="2021-01-30T23:03:10.362" v="2" actId="1076"/>
      <pc:docMkLst>
        <pc:docMk/>
      </pc:docMkLst>
      <pc:sldChg chg="modSp">
        <pc:chgData name="Luis Rodriguez" userId="366be0065ab404bf" providerId="Windows Live" clId="Web-{442515CF-0634-4B35-97C2-417A50C759AB}" dt="2021-01-30T23:03:10.362" v="2" actId="1076"/>
        <pc:sldMkLst>
          <pc:docMk/>
          <pc:sldMk cId="768440892" sldId="261"/>
        </pc:sldMkLst>
        <pc:picChg chg="mod">
          <ac:chgData name="Luis Rodriguez" userId="366be0065ab404bf" providerId="Windows Live" clId="Web-{442515CF-0634-4B35-97C2-417A50C759AB}" dt="2021-01-30T23:03:10.362" v="2" actId="1076"/>
          <ac:picMkLst>
            <pc:docMk/>
            <pc:sldMk cId="768440892" sldId="261"/>
            <ac:picMk id="12" creationId="{9D756ECC-E242-4FC1-A24B-08A64033B337}"/>
          </ac:picMkLst>
        </pc:picChg>
      </pc:sldChg>
    </pc:docChg>
  </pc:docChgLst>
  <pc:docChgLst>
    <pc:chgData name="Luis Rodriguez" userId="366be0065ab404bf" providerId="Windows Live" clId="Web-{9E9FCC0F-0A8E-4B07-A4E3-982506087D00}"/>
    <pc:docChg chg="modSld">
      <pc:chgData name="Luis Rodriguez" userId="366be0065ab404bf" providerId="Windows Live" clId="Web-{9E9FCC0F-0A8E-4B07-A4E3-982506087D00}" dt="2021-01-31T21:45:19.541" v="7" actId="20577"/>
      <pc:docMkLst>
        <pc:docMk/>
      </pc:docMkLst>
      <pc:sldChg chg="modSp">
        <pc:chgData name="Luis Rodriguez" userId="366be0065ab404bf" providerId="Windows Live" clId="Web-{9E9FCC0F-0A8E-4B07-A4E3-982506087D00}" dt="2021-01-31T21:45:19.541" v="7" actId="20577"/>
        <pc:sldMkLst>
          <pc:docMk/>
          <pc:sldMk cId="2379166731" sldId="257"/>
        </pc:sldMkLst>
        <pc:spChg chg="mod">
          <ac:chgData name="Luis Rodriguez" userId="366be0065ab404bf" providerId="Windows Live" clId="Web-{9E9FCC0F-0A8E-4B07-A4E3-982506087D00}" dt="2021-01-31T21:45:19.541" v="7" actId="20577"/>
          <ac:spMkLst>
            <pc:docMk/>
            <pc:sldMk cId="2379166731" sldId="257"/>
            <ac:spMk id="2" creationId="{6421578E-939A-48AA-9659-3218231D7D30}"/>
          </ac:spMkLst>
        </pc:spChg>
      </pc:sldChg>
      <pc:sldChg chg="modSp">
        <pc:chgData name="Luis Rodriguez" userId="366be0065ab404bf" providerId="Windows Live" clId="Web-{9E9FCC0F-0A8E-4B07-A4E3-982506087D00}" dt="2021-01-31T21:45:00.869" v="5" actId="20577"/>
        <pc:sldMkLst>
          <pc:docMk/>
          <pc:sldMk cId="768440892" sldId="261"/>
        </pc:sldMkLst>
        <pc:spChg chg="mod">
          <ac:chgData name="Luis Rodriguez" userId="366be0065ab404bf" providerId="Windows Live" clId="Web-{9E9FCC0F-0A8E-4B07-A4E3-982506087D00}" dt="2021-01-31T21:45:00.869" v="5" actId="20577"/>
          <ac:spMkLst>
            <pc:docMk/>
            <pc:sldMk cId="768440892" sldId="261"/>
            <ac:spMk id="2" creationId="{6421578E-939A-48AA-9659-3218231D7D30}"/>
          </ac:spMkLst>
        </pc:spChg>
      </pc:sldChg>
      <pc:sldChg chg="modSp">
        <pc:chgData name="Luis Rodriguez" userId="366be0065ab404bf" providerId="Windows Live" clId="Web-{9E9FCC0F-0A8E-4B07-A4E3-982506087D00}" dt="2021-01-31T21:44:53.025" v="3" actId="20577"/>
        <pc:sldMkLst>
          <pc:docMk/>
          <pc:sldMk cId="2009691806" sldId="262"/>
        </pc:sldMkLst>
        <pc:spChg chg="mod">
          <ac:chgData name="Luis Rodriguez" userId="366be0065ab404bf" providerId="Windows Live" clId="Web-{9E9FCC0F-0A8E-4B07-A4E3-982506087D00}" dt="2021-01-31T21:44:53.025" v="3" actId="20577"/>
          <ac:spMkLst>
            <pc:docMk/>
            <pc:sldMk cId="2009691806" sldId="262"/>
            <ac:spMk id="2" creationId="{6421578E-939A-48AA-9659-3218231D7D30}"/>
          </ac:spMkLst>
        </pc:spChg>
      </pc:sldChg>
      <pc:sldChg chg="modSp">
        <pc:chgData name="Luis Rodriguez" userId="366be0065ab404bf" providerId="Windows Live" clId="Web-{9E9FCC0F-0A8E-4B07-A4E3-982506087D00}" dt="2021-01-31T21:44:26.524" v="1" actId="20577"/>
        <pc:sldMkLst>
          <pc:docMk/>
          <pc:sldMk cId="3956800040" sldId="263"/>
        </pc:sldMkLst>
        <pc:spChg chg="mod">
          <ac:chgData name="Luis Rodriguez" userId="366be0065ab404bf" providerId="Windows Live" clId="Web-{9E9FCC0F-0A8E-4B07-A4E3-982506087D00}" dt="2021-01-31T21:44:26.524" v="1" actId="20577"/>
          <ac:spMkLst>
            <pc:docMk/>
            <pc:sldMk cId="3956800040" sldId="263"/>
            <ac:spMk id="2" creationId="{6421578E-939A-48AA-9659-3218231D7D3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6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60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5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6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8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81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1640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1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4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2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3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94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28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8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D31E2DA-7606-4F10-A4C7-F103962607A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7A219A-3EF5-469E-91D0-F9613267B5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4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y, scene, road&#10;&#10;Description automatically generated">
            <a:extLst>
              <a:ext uri="{FF2B5EF4-FFF2-40B4-BE49-F238E27FC236}">
                <a16:creationId xmlns:a16="http://schemas.microsoft.com/office/drawing/2014/main" id="{88070985-4C24-46A4-B655-A4946518F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b="9091"/>
          <a:stretch/>
        </p:blipFill>
        <p:spPr>
          <a:xfrm>
            <a:off x="-167951" y="12699"/>
            <a:ext cx="12192000" cy="6858000"/>
          </a:xfrm>
          <a:prstGeom prst="rect">
            <a:avLst/>
          </a:prstGeom>
        </p:spPr>
      </p:pic>
      <p:pic>
        <p:nvPicPr>
          <p:cNvPr id="102" name="Picture 9">
            <a:extLst>
              <a:ext uri="{FF2B5EF4-FFF2-40B4-BE49-F238E27FC236}">
                <a16:creationId xmlns:a16="http://schemas.microsoft.com/office/drawing/2014/main" id="{8EC1A43B-D167-4E96-B7AD-61D3D922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3" name="Picture 11">
            <a:extLst>
              <a:ext uri="{FF2B5EF4-FFF2-40B4-BE49-F238E27FC236}">
                <a16:creationId xmlns:a16="http://schemas.microsoft.com/office/drawing/2014/main" id="{86623E07-B4B3-43D5-AB6E-5FD9A1C11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C727912B-C157-4CDB-8486-00E702D36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32FEC-63E4-4DDC-8693-955616CEA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  <a:latin typeface="Abadi" panose="020B0604020202020204" pitchFamily="34" charset="0"/>
                <a:cs typeface="Aharoni" panose="02010803020104030203" pitchFamily="2" charset="-79"/>
              </a:rPr>
              <a:t>Object detection with LiDAR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7F385-3094-4B48-8106-D73D1E6C7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Presented by Luis Rodriguez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68799D-38DA-45AF-AEB6-03E826AC4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6" y="6020463"/>
            <a:ext cx="3757127" cy="6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5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578E-939A-48AA-9659-3218231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Lidar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1EDF29-06F2-4C1D-A301-412CD959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05" y="1450951"/>
            <a:ext cx="3471441" cy="21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4BB33B-D490-4710-968C-C921F94A669D}"/>
              </a:ext>
            </a:extLst>
          </p:cNvPr>
          <p:cNvSpPr txBox="1"/>
          <p:nvPr/>
        </p:nvSpPr>
        <p:spPr>
          <a:xfrm>
            <a:off x="597160" y="2183363"/>
            <a:ext cx="32657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Lidar (light detection and ranging) is sometimes called “laser scanning” or “3D scanning.” The technology uses eye-safe laser beams to create a 3D representation of the surveyed environment.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4B0AADE0-3B54-4850-81BE-1DF022A5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093" y="3998085"/>
            <a:ext cx="3651737" cy="26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6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578E-939A-48AA-9659-3218231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How</a:t>
            </a:r>
            <a:r>
              <a:rPr lang="es-MX"/>
              <a:t> </a:t>
            </a:r>
            <a:r>
              <a:rPr lang="es-MX" err="1"/>
              <a:t>does</a:t>
            </a:r>
            <a:r>
              <a:rPr lang="es-MX"/>
              <a:t> </a:t>
            </a:r>
            <a:r>
              <a:rPr lang="es-MX" err="1"/>
              <a:t>it</a:t>
            </a:r>
            <a:r>
              <a:rPr lang="es-MX"/>
              <a:t> </a:t>
            </a:r>
            <a:r>
              <a:rPr lang="es-MX" err="1"/>
              <a:t>work</a:t>
            </a:r>
            <a:r>
              <a:rPr lang="es-MX"/>
              <a:t>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BB33B-D490-4710-968C-C921F94A669D}"/>
              </a:ext>
            </a:extLst>
          </p:cNvPr>
          <p:cNvSpPr txBox="1"/>
          <p:nvPr/>
        </p:nvSpPr>
        <p:spPr>
          <a:xfrm>
            <a:off x="839761" y="2202025"/>
            <a:ext cx="326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Lidar sensor emits pulsed light waves into the surrounding environment.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AE8CC-A0F8-43BD-AA8D-876FEDC12412}"/>
              </a:ext>
            </a:extLst>
          </p:cNvPr>
          <p:cNvSpPr txBox="1"/>
          <p:nvPr/>
        </p:nvSpPr>
        <p:spPr>
          <a:xfrm>
            <a:off x="4238701" y="2202025"/>
            <a:ext cx="326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These pulses bounce off surrounding objects and return to the sensor.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F80B8-3B10-42F3-9C7A-DB0366AB901C}"/>
              </a:ext>
            </a:extLst>
          </p:cNvPr>
          <p:cNvSpPr txBox="1"/>
          <p:nvPr/>
        </p:nvSpPr>
        <p:spPr>
          <a:xfrm>
            <a:off x="8023534" y="2202025"/>
            <a:ext cx="3265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sensor uses the time it took for each pulse to return to the sensor to calculate the distance it traveled.</a:t>
            </a:r>
          </a:p>
        </p:txBody>
      </p:sp>
      <p:pic>
        <p:nvPicPr>
          <p:cNvPr id="7" name="Picture 6" descr="A picture containing dark, arch&#10;&#10;Description automatically generated">
            <a:extLst>
              <a:ext uri="{FF2B5EF4-FFF2-40B4-BE49-F238E27FC236}">
                <a16:creationId xmlns:a16="http://schemas.microsoft.com/office/drawing/2014/main" id="{3A98F8CC-7CC6-4454-99D8-144D17094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2" y="3125355"/>
            <a:ext cx="32385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4E9733-066F-4EDD-ADD4-A04EFC404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60" y="3125355"/>
            <a:ext cx="3238500" cy="186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9437D-680F-45BE-9525-FED12FF23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141" y="3125355"/>
            <a:ext cx="3238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4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578E-939A-48AA-9659-3218231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err="1"/>
              <a:t>WhAT</a:t>
            </a:r>
            <a:r>
              <a:rPr lang="es-MX"/>
              <a:t> IS A POINT CLOUD?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BB33B-D490-4710-968C-C921F94A669D}"/>
              </a:ext>
            </a:extLst>
          </p:cNvPr>
          <p:cNvSpPr txBox="1"/>
          <p:nvPr/>
        </p:nvSpPr>
        <p:spPr>
          <a:xfrm>
            <a:off x="597160" y="2183363"/>
            <a:ext cx="3265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Lidar data is stored in a format called Point Cloud Data (PCD for short). A .</a:t>
            </a:r>
            <a:r>
              <a:rPr lang="en-US" err="1"/>
              <a:t>pcd</a:t>
            </a:r>
            <a:r>
              <a:rPr lang="en-US"/>
              <a:t> file is a list of (</a:t>
            </a:r>
            <a:r>
              <a:rPr lang="en-US" err="1"/>
              <a:t>x,y,z</a:t>
            </a:r>
            <a:r>
              <a:rPr lang="en-US"/>
              <a:t>) cartesian coordinates along with intensity values, it’s a single snapshot of the environment, so after a single scan.</a:t>
            </a:r>
          </a:p>
        </p:txBody>
      </p:sp>
      <p:pic>
        <p:nvPicPr>
          <p:cNvPr id="2050" name="Picture 2" descr="Point Cloud Data">
            <a:extLst>
              <a:ext uri="{FF2B5EF4-FFF2-40B4-BE49-F238E27FC236}">
                <a16:creationId xmlns:a16="http://schemas.microsoft.com/office/drawing/2014/main" id="{6C08B851-0520-4A5E-828C-56F97666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32" y="1991650"/>
            <a:ext cx="7250245" cy="40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84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578E-939A-48AA-9659-3218231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STEPS TO DECTECT OBJECTS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BB33B-D490-4710-968C-C921F94A669D}"/>
              </a:ext>
            </a:extLst>
          </p:cNvPr>
          <p:cNvSpPr txBox="1"/>
          <p:nvPr/>
        </p:nvSpPr>
        <p:spPr>
          <a:xfrm>
            <a:off x="597159" y="2183363"/>
            <a:ext cx="4713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Clustering</a:t>
            </a:r>
          </a:p>
        </p:txBody>
      </p:sp>
      <p:pic>
        <p:nvPicPr>
          <p:cNvPr id="5" name="What-is-Lidar-video">
            <a:hlinkClick r:id="" action="ppaction://media"/>
            <a:extLst>
              <a:ext uri="{FF2B5EF4-FFF2-40B4-BE49-F238E27FC236}">
                <a16:creationId xmlns:a16="http://schemas.microsoft.com/office/drawing/2014/main" id="{7B2171DC-0BA4-4A87-B719-92377A8653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9462" y="0"/>
            <a:ext cx="5772538" cy="57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0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578E-939A-48AA-9659-3218231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BB33B-D490-4710-968C-C921F94A669D}"/>
              </a:ext>
            </a:extLst>
          </p:cNvPr>
          <p:cNvSpPr txBox="1"/>
          <p:nvPr/>
        </p:nvSpPr>
        <p:spPr>
          <a:xfrm>
            <a:off x="597160" y="2183363"/>
            <a:ext cx="32657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We can use </a:t>
            </a:r>
            <a:r>
              <a:rPr lang="en-US" dirty="0" err="1">
                <a:cs typeface="Calibri"/>
              </a:rPr>
              <a:t>FilterCLoud</a:t>
            </a:r>
            <a:r>
              <a:rPr lang="en-US" dirty="0">
                <a:cs typeface="Calibri"/>
              </a:rPr>
              <a:t>()</a:t>
            </a:r>
          </a:p>
        </p:txBody>
      </p:sp>
      <p:pic>
        <p:nvPicPr>
          <p:cNvPr id="12" name="Picture 11" descr="A picture containing text, engine&#10;&#10;Description automatically generated">
            <a:extLst>
              <a:ext uri="{FF2B5EF4-FFF2-40B4-BE49-F238E27FC236}">
                <a16:creationId xmlns:a16="http://schemas.microsoft.com/office/drawing/2014/main" id="{9D756ECC-E242-4FC1-A24B-08A64033B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71" y="1938040"/>
            <a:ext cx="5559136" cy="37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4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578E-939A-48AA-9659-3218231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BB33B-D490-4710-968C-C921F94A669D}"/>
              </a:ext>
            </a:extLst>
          </p:cNvPr>
          <p:cNvSpPr txBox="1"/>
          <p:nvPr/>
        </p:nvSpPr>
        <p:spPr>
          <a:xfrm>
            <a:off x="597160" y="2183363"/>
            <a:ext cx="3463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use this method to group connected that integrate a group. </a:t>
            </a:r>
          </a:p>
          <a:p>
            <a:endParaRPr lang="en-US"/>
          </a:p>
          <a:p>
            <a:r>
              <a:rPr lang="en-US"/>
              <a:t>In PCL (Point Cloud Library) we can use function </a:t>
            </a:r>
            <a:r>
              <a:rPr lang="en-US" err="1"/>
              <a:t>SegmentPlane</a:t>
            </a:r>
            <a:r>
              <a:rPr lang="en-US"/>
              <a:t>()</a:t>
            </a:r>
          </a:p>
          <a:p>
            <a:endParaRPr lang="en-US"/>
          </a:p>
          <a:p>
            <a:r>
              <a:rPr lang="en-US"/>
              <a:t>It results on creating two point clouds: obstacles and road.</a:t>
            </a:r>
          </a:p>
        </p:txBody>
      </p:sp>
      <p:pic>
        <p:nvPicPr>
          <p:cNvPr id="5" name="Picture 4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6D305360-E7E0-4A38-A0A0-D8EE56410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66" y="1688841"/>
            <a:ext cx="5656874" cy="381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9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578E-939A-48AA-9659-3218231D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BB33B-D490-4710-968C-C921F94A669D}"/>
              </a:ext>
            </a:extLst>
          </p:cNvPr>
          <p:cNvSpPr txBox="1"/>
          <p:nvPr/>
        </p:nvSpPr>
        <p:spPr>
          <a:xfrm>
            <a:off x="597160" y="2183363"/>
            <a:ext cx="326571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 clustering method needs to divide an unorganized point cloud model into smaller parts</a:t>
            </a:r>
            <a:endParaRPr lang="es-MX" dirty="0"/>
          </a:p>
        </p:txBody>
      </p:sp>
      <p:pic>
        <p:nvPicPr>
          <p:cNvPr id="5" name="Picture 4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C7F62EB4-3FC8-4DF8-B701-8DCE30A1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94" y="1897916"/>
            <a:ext cx="5736771" cy="38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00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Celestial</vt:lpstr>
      <vt:lpstr>Object detection with LiDAR</vt:lpstr>
      <vt:lpstr>What is a Lidar ?</vt:lpstr>
      <vt:lpstr>How does it work?</vt:lpstr>
      <vt:lpstr>WhAT IS A POINT CLOUD?</vt:lpstr>
      <vt:lpstr>STEPS TO DECTECT OBJECTS</vt:lpstr>
      <vt:lpstr>Preprocessing</vt:lpstr>
      <vt:lpstr>Segmentation</vt:lpstr>
      <vt:lpstr>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with LiDAR</dc:title>
  <dc:creator>LUIS VALENTIN RODRIGUEZ GONZALEZ</dc:creator>
  <cp:revision>26</cp:revision>
  <dcterms:created xsi:type="dcterms:W3CDTF">2021-01-30T22:25:35Z</dcterms:created>
  <dcterms:modified xsi:type="dcterms:W3CDTF">2021-01-31T21:45:27Z</dcterms:modified>
</cp:coreProperties>
</file>